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C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C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B57AA-B486-474F-9B29-AB0DE02E4020}" type="datetimeFigureOut">
              <a:rPr lang="es-EC" smtClean="0"/>
              <a:pPr/>
              <a:t>17/05/2013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A6BF-A2A0-4C48-AD15-7D981516961D}" type="slidenum">
              <a:rPr lang="es-EC" smtClean="0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C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C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B57AA-B486-474F-9B29-AB0DE02E4020}" type="datetimeFigureOut">
              <a:rPr lang="es-EC" smtClean="0"/>
              <a:pPr/>
              <a:t>17/05/2013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A6BF-A2A0-4C48-AD15-7D981516961D}" type="slidenum">
              <a:rPr lang="es-EC" smtClean="0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C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C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B57AA-B486-474F-9B29-AB0DE02E4020}" type="datetimeFigureOut">
              <a:rPr lang="es-EC" smtClean="0"/>
              <a:pPr/>
              <a:t>17/05/2013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A6BF-A2A0-4C48-AD15-7D981516961D}" type="slidenum">
              <a:rPr lang="es-EC" smtClean="0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C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C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B57AA-B486-474F-9B29-AB0DE02E4020}" type="datetimeFigureOut">
              <a:rPr lang="es-EC" smtClean="0"/>
              <a:pPr/>
              <a:t>17/05/2013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A6BF-A2A0-4C48-AD15-7D981516961D}" type="slidenum">
              <a:rPr lang="es-EC" smtClean="0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C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B57AA-B486-474F-9B29-AB0DE02E4020}" type="datetimeFigureOut">
              <a:rPr lang="es-EC" smtClean="0"/>
              <a:pPr/>
              <a:t>17/05/2013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A6BF-A2A0-4C48-AD15-7D981516961D}" type="slidenum">
              <a:rPr lang="es-EC" smtClean="0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C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C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C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B57AA-B486-474F-9B29-AB0DE02E4020}" type="datetimeFigureOut">
              <a:rPr lang="es-EC" smtClean="0"/>
              <a:pPr/>
              <a:t>17/05/2013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A6BF-A2A0-4C48-AD15-7D981516961D}" type="slidenum">
              <a:rPr lang="es-EC" smtClean="0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C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C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C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B57AA-B486-474F-9B29-AB0DE02E4020}" type="datetimeFigureOut">
              <a:rPr lang="es-EC" smtClean="0"/>
              <a:pPr/>
              <a:t>17/05/2013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A6BF-A2A0-4C48-AD15-7D981516961D}" type="slidenum">
              <a:rPr lang="es-EC" smtClean="0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C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B57AA-B486-474F-9B29-AB0DE02E4020}" type="datetimeFigureOut">
              <a:rPr lang="es-EC" smtClean="0"/>
              <a:pPr/>
              <a:t>17/05/2013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A6BF-A2A0-4C48-AD15-7D981516961D}" type="slidenum">
              <a:rPr lang="es-EC" smtClean="0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B57AA-B486-474F-9B29-AB0DE02E4020}" type="datetimeFigureOut">
              <a:rPr lang="es-EC" smtClean="0"/>
              <a:pPr/>
              <a:t>17/05/2013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A6BF-A2A0-4C48-AD15-7D981516961D}" type="slidenum">
              <a:rPr lang="es-EC" smtClean="0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C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C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B57AA-B486-474F-9B29-AB0DE02E4020}" type="datetimeFigureOut">
              <a:rPr lang="es-EC" smtClean="0"/>
              <a:pPr/>
              <a:t>17/05/2013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A6BF-A2A0-4C48-AD15-7D981516961D}" type="slidenum">
              <a:rPr lang="es-EC" smtClean="0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C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B57AA-B486-474F-9B29-AB0DE02E4020}" type="datetimeFigureOut">
              <a:rPr lang="es-EC" smtClean="0"/>
              <a:pPr/>
              <a:t>17/05/2013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A6BF-A2A0-4C48-AD15-7D981516961D}" type="slidenum">
              <a:rPr lang="es-EC" smtClean="0"/>
              <a:pPr/>
              <a:t>‹#›</a:t>
            </a:fld>
            <a:endParaRPr lang="es-EC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C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C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B57AA-B486-474F-9B29-AB0DE02E4020}" type="datetimeFigureOut">
              <a:rPr lang="es-EC" smtClean="0"/>
              <a:pPr/>
              <a:t>17/05/2013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1A6BF-A2A0-4C48-AD15-7D981516961D}" type="slidenum">
              <a:rPr lang="es-EC" smtClean="0"/>
              <a:pPr/>
              <a:t>‹#›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5976" y="404664"/>
            <a:ext cx="4644008" cy="3816424"/>
          </a:xfrm>
        </p:spPr>
        <p:txBody>
          <a:bodyPr>
            <a:normAutofit fontScale="90000"/>
          </a:bodyPr>
          <a:lstStyle/>
          <a:p>
            <a:r>
              <a:rPr lang="es-EC" sz="1800" dirty="0" smtClean="0"/>
              <a:t>Decimosegundo período de sesiones</a:t>
            </a:r>
            <a:r>
              <a:rPr lang="es-EC" sz="1800" b="1" dirty="0" smtClean="0"/>
              <a:t/>
            </a:r>
            <a:br>
              <a:rPr lang="es-EC" sz="1800" b="1" dirty="0" smtClean="0"/>
            </a:br>
            <a:r>
              <a:rPr lang="es-EC" sz="1800" b="1" dirty="0" smtClean="0"/>
              <a:t>Foro Permanente para las Cuestiones Indígenas</a:t>
            </a:r>
            <a:br>
              <a:rPr lang="es-EC" sz="1800" b="1" dirty="0" smtClean="0"/>
            </a:br>
            <a:r>
              <a:rPr lang="es-EC" sz="1800" b="1" dirty="0" smtClean="0"/>
              <a:t/>
            </a:r>
            <a:br>
              <a:rPr lang="es-EC" sz="1800" b="1" dirty="0" smtClean="0"/>
            </a:br>
            <a:r>
              <a:rPr lang="es-EC" sz="2400" b="1" dirty="0" smtClean="0">
                <a:solidFill>
                  <a:schemeClr val="accent1">
                    <a:lumMod val="75000"/>
                  </a:schemeClr>
                </a:solidFill>
              </a:rPr>
              <a:t>Lanzamiento mundial del informe regional sobre participación política y electoral de los pueblos indígenas (GPECS-UNDP)</a:t>
            </a:r>
            <a:br>
              <a:rPr lang="es-EC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C" sz="24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C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C" sz="2200" b="1" dirty="0" smtClean="0"/>
              <a:t>México, Nicaragua, Guatemala, Ecuador, Perú, y Bolivia</a:t>
            </a:r>
            <a:r>
              <a:rPr lang="es-EC" sz="1400" b="1" dirty="0" smtClean="0"/>
              <a:t/>
            </a:r>
            <a:br>
              <a:rPr lang="es-EC" sz="1400" b="1" dirty="0" smtClean="0"/>
            </a:br>
            <a:r>
              <a:rPr lang="es-EC" sz="1300" b="1" dirty="0" smtClean="0"/>
              <a:t>(Este Evento es en Español solamente/</a:t>
            </a:r>
            <a:r>
              <a:rPr lang="es-EC" sz="1300" b="1" dirty="0" err="1" smtClean="0"/>
              <a:t>This</a:t>
            </a:r>
            <a:r>
              <a:rPr lang="es-EC" sz="1300" b="1" dirty="0" smtClean="0"/>
              <a:t> </a:t>
            </a:r>
            <a:r>
              <a:rPr lang="es-EC" sz="1300" b="1" dirty="0" err="1" smtClean="0"/>
              <a:t>Event</a:t>
            </a:r>
            <a:r>
              <a:rPr lang="es-EC" sz="1300" b="1" dirty="0" smtClean="0"/>
              <a:t> </a:t>
            </a:r>
            <a:r>
              <a:rPr lang="es-EC" sz="1300" b="1" dirty="0" err="1" smtClean="0"/>
              <a:t>is</a:t>
            </a:r>
            <a:r>
              <a:rPr lang="es-EC" sz="1300" b="1" dirty="0" smtClean="0"/>
              <a:t> in </a:t>
            </a:r>
            <a:r>
              <a:rPr lang="es-EC" sz="1300" b="1" dirty="0" err="1" smtClean="0"/>
              <a:t>Spanish</a:t>
            </a:r>
            <a:r>
              <a:rPr lang="es-EC" sz="1300" b="1" dirty="0" smtClean="0"/>
              <a:t> </a:t>
            </a:r>
            <a:r>
              <a:rPr lang="es-EC" sz="1300" b="1" dirty="0" err="1" smtClean="0"/>
              <a:t>only</a:t>
            </a:r>
            <a:r>
              <a:rPr lang="es-EC" sz="1300" b="1" dirty="0" smtClean="0"/>
              <a:t>)</a:t>
            </a:r>
            <a:r>
              <a:rPr lang="es-EC" sz="13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C" sz="13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s-EC" sz="13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88024" y="4149080"/>
            <a:ext cx="3888432" cy="2304256"/>
          </a:xfrm>
        </p:spPr>
        <p:txBody>
          <a:bodyPr>
            <a:normAutofit fontScale="40000" lnSpcReduction="20000"/>
          </a:bodyPr>
          <a:lstStyle/>
          <a:p>
            <a:r>
              <a:rPr lang="es-EC" sz="5100" b="1" dirty="0" smtClean="0">
                <a:solidFill>
                  <a:srgbClr val="C00000"/>
                </a:solidFill>
              </a:rPr>
              <a:t>Miércoles 22 de mayo de 2013</a:t>
            </a:r>
          </a:p>
          <a:p>
            <a:r>
              <a:rPr lang="es-EC" sz="5100" b="1" dirty="0" smtClean="0">
                <a:solidFill>
                  <a:srgbClr val="C00000"/>
                </a:solidFill>
              </a:rPr>
              <a:t>13h15-14h30</a:t>
            </a:r>
          </a:p>
          <a:p>
            <a:r>
              <a:rPr lang="es-EC" sz="4200" b="1" dirty="0" smtClean="0">
                <a:solidFill>
                  <a:schemeClr val="tx1"/>
                </a:solidFill>
              </a:rPr>
              <a:t>Edificio FF, frente al Secretariado (Sala 1140-LRC); 304 East 45 Street (entre Primera y Segunda Avenida)</a:t>
            </a:r>
          </a:p>
          <a:p>
            <a:r>
              <a:rPr lang="es-EC" sz="4200" b="1" dirty="0" smtClean="0">
                <a:solidFill>
                  <a:schemeClr val="tx1"/>
                </a:solidFill>
              </a:rPr>
              <a:t>Nueva York</a:t>
            </a:r>
          </a:p>
          <a:p>
            <a:r>
              <a:rPr lang="es-EC" i="1" dirty="0" smtClean="0">
                <a:solidFill>
                  <a:schemeClr val="tx1"/>
                </a:solidFill>
              </a:rPr>
              <a:t>Se entregará un ejemplar a los primeros asistentes. Recepción al terminar el evento.</a:t>
            </a:r>
            <a:endParaRPr lang="es-EC" i="1" dirty="0">
              <a:solidFill>
                <a:schemeClr val="tx1"/>
              </a:solidFill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51520" y="404664"/>
          <a:ext cx="4104456" cy="6072730"/>
        </p:xfrm>
        <a:graphic>
          <a:graphicData uri="http://schemas.openxmlformats.org/presentationml/2006/ole">
            <p:oleObj spid="_x0000_s1028" name="Acrobat Document" r:id="rId3" imgW="4190806" imgH="6200775" progId="AcroExch.Document.7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49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Acrobat Document</vt:lpstr>
      <vt:lpstr>Decimosegundo período de sesiones Foro Permanente para las Cuestiones Indígenas  Lanzamiento mundial del informe regional sobre participación política y electoral de los pueblos indígenas (GPECS-UNDP)  México, Nicaragua, Guatemala, Ecuador, Perú, y Bolivia (Este Evento es en Español solamente/This Event is in Spanish only) </vt:lpstr>
    </vt:vector>
  </TitlesOfParts>
  <Company>Family Care International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México, Nicaragua, Guatemala, Ecuador, Perú, y Bolivia Lanzamiento mundial Participan: Carlos Mamani, ex presidente del Foro Permanente Álvaro Pop, experto del Foro Permanente Ferran Cabrero, experto regional PNUD</dc:title>
  <dc:creator>msegura</dc:creator>
  <cp:lastModifiedBy>msegura</cp:lastModifiedBy>
  <cp:revision>8</cp:revision>
  <cp:lastPrinted>2013-05-17T20:00:16Z</cp:lastPrinted>
  <dcterms:created xsi:type="dcterms:W3CDTF">2013-05-17T18:26:10Z</dcterms:created>
  <dcterms:modified xsi:type="dcterms:W3CDTF">2013-05-18T02:14:05Z</dcterms:modified>
</cp:coreProperties>
</file>